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63" r:id="rId2"/>
    <p:sldId id="261" r:id="rId3"/>
    <p:sldId id="264" r:id="rId4"/>
    <p:sldId id="271" r:id="rId5"/>
    <p:sldId id="266" r:id="rId6"/>
    <p:sldId id="267" r:id="rId7"/>
    <p:sldId id="268" r:id="rId8"/>
    <p:sldId id="269" r:id="rId9"/>
    <p:sldId id="27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EE4"/>
    <a:srgbClr val="4BD0FF"/>
    <a:srgbClr val="FF3399"/>
    <a:srgbClr val="69D8FF"/>
    <a:srgbClr val="0000B8"/>
    <a:srgbClr val="0DC0FF"/>
    <a:srgbClr val="FF9900"/>
    <a:srgbClr val="F8C034"/>
    <a:srgbClr val="FFFF4F"/>
    <a:srgbClr val="5DFF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18" autoAdjust="0"/>
    <p:restoredTop sz="94660"/>
  </p:normalViewPr>
  <p:slideViewPr>
    <p:cSldViewPr snapToGrid="0" showGuides="1">
      <p:cViewPr varScale="1">
        <p:scale>
          <a:sx n="79" d="100"/>
          <a:sy n="79" d="100"/>
        </p:scale>
        <p:origin x="54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749816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349160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62907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1152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211321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96110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102080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121750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849796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865479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262383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3EF3F-4DBA-459A-8946-561480DCF4D7}" type="datetimeFigureOut">
              <a:rPr lang="zh-CN" altLang="en-US" smtClean="0"/>
              <a:t>2015/7/15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75E4B-D0A2-4B91-B573-1080F925AA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952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C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53" y="362874"/>
            <a:ext cx="2333457" cy="14811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829" y="3060509"/>
            <a:ext cx="12191999" cy="11191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dirty="0" smtClean="0">
                <a:ln>
                  <a:solidFill>
                    <a:srgbClr val="FF9900"/>
                  </a:solidFill>
                </a:ln>
                <a:solidFill>
                  <a:srgbClr val="FFFF4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如何</a:t>
            </a:r>
            <a:r>
              <a:rPr lang="zh-CN" altLang="en-US" sz="8000" dirty="0">
                <a:ln>
                  <a:solidFill>
                    <a:srgbClr val="FF9900"/>
                  </a:solidFill>
                </a:ln>
                <a:solidFill>
                  <a:srgbClr val="FFFF4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查询快递送达状态</a:t>
            </a:r>
          </a:p>
        </p:txBody>
      </p:sp>
    </p:spTree>
    <p:extLst>
      <p:ext uri="{BB962C8B-B14F-4D97-AF65-F5344CB8AC3E}">
        <p14:creationId xmlns:p14="http://schemas.microsoft.com/office/powerpoint/2010/main" val="379915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C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26226" y="3412880"/>
            <a:ext cx="2822587" cy="2532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最高人民检察院控告检察厅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23895" y="3070746"/>
            <a:ext cx="1867470" cy="341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GulimChe" panose="020B0609000101010101" pitchFamily="49" charset="-127"/>
              </a:rPr>
              <a:t>010-65209114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GulimChe" panose="020B0609000101010101" pitchFamily="49" charset="-127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85550" y="4414410"/>
            <a:ext cx="1496706" cy="341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GulimChe" panose="020B0609000101010101" pitchFamily="49" charset="-127"/>
              </a:rPr>
              <a:t>1  0  0  7  2  6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GulimChe" panose="020B0609000101010101" pitchFamily="49" charset="-127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19729" y="4397404"/>
            <a:ext cx="995846" cy="281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北京市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65279" y="3049455"/>
            <a:ext cx="1119116" cy="341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曹建明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353192" y="2781768"/>
            <a:ext cx="1119116" cy="341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于芳芳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793626" y="1515979"/>
            <a:ext cx="3004933" cy="39704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8850638" y="646124"/>
            <a:ext cx="2124223" cy="104100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标注 39"/>
          <p:cNvSpPr/>
          <p:nvPr/>
        </p:nvSpPr>
        <p:spPr>
          <a:xfrm>
            <a:off x="3258769" y="495236"/>
            <a:ext cx="4037323" cy="1020273"/>
          </a:xfrm>
          <a:prstGeom prst="wedgeRectCallout">
            <a:avLst>
              <a:gd name="adj1" fmla="val 86485"/>
              <a:gd name="adj2" fmla="val 5309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这里有邮政快递公司提供的查询电话号码和查询网址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850638" y="1016881"/>
            <a:ext cx="2124223" cy="2825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73518" y="2608109"/>
            <a:ext cx="163263" cy="287341"/>
          </a:xfrm>
          <a:prstGeom prst="rect">
            <a:avLst/>
          </a:prstGeom>
          <a:solidFill>
            <a:srgbClr val="FCEE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10000"/>
                  </a:schemeClr>
                </a:solidFill>
              </a:rPr>
              <a:t>4</a:t>
            </a:r>
            <a:endParaRPr lang="zh-CN" altLang="en-US" sz="20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8" name="矩形标注 37"/>
          <p:cNvSpPr/>
          <p:nvPr/>
        </p:nvSpPr>
        <p:spPr>
          <a:xfrm>
            <a:off x="1227821" y="2038043"/>
            <a:ext cx="4529797" cy="1033921"/>
          </a:xfrm>
          <a:prstGeom prst="wedgeRectCallout">
            <a:avLst>
              <a:gd name="adj1" fmla="val 69755"/>
              <a:gd name="adj2" fmla="val -58111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此处的快递单号一定要记住，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查询快递送达状态需要这个号码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28121" y="3658666"/>
            <a:ext cx="4171665" cy="341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北京市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东城区北河沿大街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147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号</a:t>
            </a:r>
          </a:p>
        </p:txBody>
      </p:sp>
      <p:sp>
        <p:nvSpPr>
          <p:cNvPr id="41" name="矩形标注 40"/>
          <p:cNvSpPr/>
          <p:nvPr/>
        </p:nvSpPr>
        <p:spPr>
          <a:xfrm>
            <a:off x="5146918" y="3428999"/>
            <a:ext cx="4037323" cy="1612392"/>
          </a:xfrm>
          <a:prstGeom prst="wedgeRectCallout">
            <a:avLst>
              <a:gd name="adj1" fmla="val 70439"/>
              <a:gd name="adj2" fmla="val -177306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客服电话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可以直接拨打后，根据提示输入或告诉客服人员快递单号码，很快就会知道快递是否送达的情况。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81038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38" grpId="0" animBg="1"/>
      <p:bldP spid="38" grpId="1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C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9" y="0"/>
            <a:ext cx="12160081" cy="685799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3554" y="3448976"/>
            <a:ext cx="2822587" cy="2532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最高人民检察院控告检察厅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23895" y="3070746"/>
            <a:ext cx="1867470" cy="341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22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GulimChe" panose="020B0609000101010101" pitchFamily="49" charset="-127"/>
              </a:rPr>
              <a:t>010-65205599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GulimChe" panose="020B0609000101010101" pitchFamily="49" charset="-127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85550" y="4414410"/>
            <a:ext cx="1496706" cy="341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US" altLang="zh-CN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GulimChe" panose="020B0609000101010101" pitchFamily="49" charset="-127"/>
              </a:rPr>
              <a:t>1  0  0  7  2  6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GulimChe" panose="020B0609000101010101" pitchFamily="49" charset="-127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88549" y="4458194"/>
            <a:ext cx="995846" cy="2816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北京市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19700" y="3065810"/>
            <a:ext cx="1119116" cy="341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曹建明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372220" y="2133685"/>
            <a:ext cx="128733" cy="116121"/>
            <a:chOff x="457200" y="957263"/>
            <a:chExt cx="503122" cy="485775"/>
          </a:xfrm>
          <a:solidFill>
            <a:schemeClr val="bg1"/>
          </a:solidFill>
        </p:grpSpPr>
        <p:sp>
          <p:nvSpPr>
            <p:cNvPr id="2" name="矩形 1"/>
            <p:cNvSpPr/>
            <p:nvPr/>
          </p:nvSpPr>
          <p:spPr>
            <a:xfrm>
              <a:off x="457200" y="957263"/>
              <a:ext cx="503122" cy="47042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57200" y="957263"/>
              <a:ext cx="251561" cy="4704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685801" y="957263"/>
              <a:ext cx="274521" cy="485775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>
            <a:off x="9353192" y="2781768"/>
            <a:ext cx="1119116" cy="341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于芳芳</a:t>
            </a:r>
            <a:endParaRPr lang="zh-CN" altLang="en-US" sz="22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897061" y="5673724"/>
            <a:ext cx="128733" cy="116121"/>
            <a:chOff x="457200" y="957263"/>
            <a:chExt cx="503122" cy="485775"/>
          </a:xfrm>
          <a:solidFill>
            <a:schemeClr val="bg1"/>
          </a:solidFill>
        </p:grpSpPr>
        <p:sp>
          <p:nvSpPr>
            <p:cNvPr id="34" name="矩形 33"/>
            <p:cNvSpPr/>
            <p:nvPr/>
          </p:nvSpPr>
          <p:spPr>
            <a:xfrm>
              <a:off x="457200" y="957263"/>
              <a:ext cx="503122" cy="470421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57200" y="957263"/>
              <a:ext cx="251561" cy="470421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685801" y="957263"/>
              <a:ext cx="274521" cy="485775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/>
          <p:cNvSpPr/>
          <p:nvPr/>
        </p:nvSpPr>
        <p:spPr>
          <a:xfrm>
            <a:off x="8904849" y="1276090"/>
            <a:ext cx="2124223" cy="2901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标注 39"/>
          <p:cNvSpPr/>
          <p:nvPr/>
        </p:nvSpPr>
        <p:spPr>
          <a:xfrm>
            <a:off x="4623972" y="1998782"/>
            <a:ext cx="3613479" cy="1290960"/>
          </a:xfrm>
          <a:prstGeom prst="wedgeRectCallout">
            <a:avLst>
              <a:gd name="adj1" fmla="val 89120"/>
              <a:gd name="adj2" fmla="val -78044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如果使用邮政快递公司提供的查询网址，也可查到快递详细的送达情况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77302" y="3708646"/>
            <a:ext cx="4171665" cy="3411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北京市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东城区北河沿大街</a:t>
            </a:r>
            <a:r>
              <a: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147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26134431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C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46"/>
          <a:stretch/>
        </p:blipFill>
        <p:spPr>
          <a:xfrm>
            <a:off x="0" y="142411"/>
            <a:ext cx="12192000" cy="6373246"/>
          </a:xfrm>
          <a:prstGeom prst="rect">
            <a:avLst/>
          </a:prstGeom>
        </p:spPr>
      </p:pic>
      <p:sp>
        <p:nvSpPr>
          <p:cNvPr id="26" name="矩形标注 25"/>
          <p:cNvSpPr/>
          <p:nvPr/>
        </p:nvSpPr>
        <p:spPr>
          <a:xfrm>
            <a:off x="719725" y="4050960"/>
            <a:ext cx="2793863" cy="985275"/>
          </a:xfrm>
          <a:prstGeom prst="wedgeRectCallout">
            <a:avLst>
              <a:gd name="adj1" fmla="val 90169"/>
              <a:gd name="adj2" fmla="val -78693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输入邮政快递公司提供的查询网址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469230"/>
            <a:ext cx="12192000" cy="1164697"/>
          </a:xfrm>
          <a:prstGeom prst="rect">
            <a:avLst/>
          </a:prstGeom>
          <a:solidFill>
            <a:srgbClr val="4BD0FF">
              <a:alpha val="69000"/>
            </a:srgbClr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000"/>
              </a:lnSpc>
            </a:pPr>
            <a:r>
              <a:rPr lang="zh-CN" alt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使用普通电脑系统通过“百度”搜索</a:t>
            </a:r>
            <a:r>
              <a:rPr lang="zh-CN" altLang="en-US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www.ems.com.cn</a:t>
            </a:r>
            <a:r>
              <a:rPr lang="zh-CN" altLang="en-US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 algn="ctr">
              <a:lnSpc>
                <a:spcPts val="4000"/>
              </a:lnSpc>
            </a:pPr>
            <a:r>
              <a:rPr lang="zh-CN" alt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这里以使用翻墙软件为例，通过</a:t>
            </a:r>
            <a:r>
              <a:rPr lang="en-US" altLang="zh-CN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搜索“</a:t>
            </a:r>
            <a:r>
              <a:rPr lang="en-US" altLang="zh-CN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www.ems.com.cn</a:t>
            </a:r>
            <a:r>
              <a:rPr lang="zh-CN" altLang="en-US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2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13588" y="3429000"/>
            <a:ext cx="2812261" cy="314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www.ems.com.cn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1" name="矩形标注 30"/>
          <p:cNvSpPr/>
          <p:nvPr/>
        </p:nvSpPr>
        <p:spPr>
          <a:xfrm>
            <a:off x="6325849" y="4637088"/>
            <a:ext cx="3747541" cy="579489"/>
          </a:xfrm>
          <a:prstGeom prst="wedgeRectCallout">
            <a:avLst>
              <a:gd name="adj1" fmla="val -55116"/>
              <a:gd name="adj2" fmla="val -129057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鼠标点击“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搜索”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84249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4" grpId="0" animBg="1"/>
      <p:bldP spid="29" grpId="0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C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513588" y="3429000"/>
            <a:ext cx="2812261" cy="314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www.ems.com.cn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942"/>
          <a:stretch/>
        </p:blipFill>
        <p:spPr>
          <a:xfrm>
            <a:off x="0" y="1"/>
            <a:ext cx="12191999" cy="6858000"/>
          </a:xfrm>
          <a:prstGeom prst="rect">
            <a:avLst/>
          </a:prstGeom>
        </p:spPr>
      </p:pic>
      <p:sp>
        <p:nvSpPr>
          <p:cNvPr id="31" name="矩形标注 30"/>
          <p:cNvSpPr/>
          <p:nvPr/>
        </p:nvSpPr>
        <p:spPr>
          <a:xfrm>
            <a:off x="2578307" y="4411249"/>
            <a:ext cx="3747541" cy="579489"/>
          </a:xfrm>
          <a:prstGeom prst="wedgeRectCallout">
            <a:avLst>
              <a:gd name="adj1" fmla="val -55116"/>
              <a:gd name="adj2" fmla="val -129057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鼠标点击“速递查询”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00047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C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513588" y="3429000"/>
            <a:ext cx="2812261" cy="314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www.ems.com.cn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4" r="1352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矩形标注 30"/>
          <p:cNvSpPr/>
          <p:nvPr/>
        </p:nvSpPr>
        <p:spPr>
          <a:xfrm>
            <a:off x="2348459" y="1457859"/>
            <a:ext cx="3747541" cy="579489"/>
          </a:xfrm>
          <a:prstGeom prst="wedgeRectCallout">
            <a:avLst>
              <a:gd name="adj1" fmla="val -55516"/>
              <a:gd name="adj2" fmla="val 209813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鼠标点击“速递查询”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89661" y="5440180"/>
            <a:ext cx="2812261" cy="314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1056784900114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89660" y="5754974"/>
            <a:ext cx="1208681" cy="2558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051140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3280348" y="3377881"/>
            <a:ext cx="2815652" cy="819398"/>
          </a:xfrm>
          <a:prstGeom prst="wedgeRectCallout">
            <a:avLst>
              <a:gd name="adj1" fmla="val 74349"/>
              <a:gd name="adj2" fmla="val 195871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此处手动输入前面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记住的快递单号码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9374742" y="3859306"/>
            <a:ext cx="2485564" cy="1174924"/>
          </a:xfrm>
          <a:prstGeom prst="wedgeRectCallout">
            <a:avLst>
              <a:gd name="adj1" fmla="val -121393"/>
              <a:gd name="adj2" fmla="val 122088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将页面上提供的邮件查询验证码手动输入这里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60000" y="4227260"/>
            <a:ext cx="1149090" cy="269790"/>
          </a:xfrm>
          <a:prstGeom prst="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标注 9"/>
          <p:cNvSpPr/>
          <p:nvPr/>
        </p:nvSpPr>
        <p:spPr>
          <a:xfrm>
            <a:off x="6030760" y="6165726"/>
            <a:ext cx="3065930" cy="537083"/>
          </a:xfrm>
          <a:prstGeom prst="wedgeRectCallout">
            <a:avLst>
              <a:gd name="adj1" fmla="val 47499"/>
              <a:gd name="adj2" fmla="val -134681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最后鼠标点击“提交”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721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5" presetClass="emph" presetSubtype="0" repeatCount="3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" grpId="0"/>
      <p:bldP spid="6" grpId="0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C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513588" y="3429000"/>
            <a:ext cx="2812261" cy="314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www.ems.com.cn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32"/>
            <a:ext cx="12192000" cy="6858000"/>
          </a:xfrm>
          <a:prstGeom prst="rect">
            <a:avLst/>
          </a:prstGeom>
        </p:spPr>
      </p:pic>
      <p:sp>
        <p:nvSpPr>
          <p:cNvPr id="31" name="矩形标注 30"/>
          <p:cNvSpPr/>
          <p:nvPr/>
        </p:nvSpPr>
        <p:spPr>
          <a:xfrm>
            <a:off x="7262192" y="1630312"/>
            <a:ext cx="4757530" cy="579489"/>
          </a:xfrm>
          <a:prstGeom prst="wedgeRectCallout">
            <a:avLst>
              <a:gd name="adj1" fmla="val -51579"/>
              <a:gd name="adj2" fmla="val 175097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这里可以了解快递是否邮寄成功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3529" y="2965174"/>
            <a:ext cx="8256105" cy="3793435"/>
          </a:xfrm>
          <a:prstGeom prst="rect">
            <a:avLst/>
          </a:prstGeom>
          <a:noFill/>
          <a:ln w="28575">
            <a:solidFill>
              <a:srgbClr val="0000B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4260" y="5174974"/>
            <a:ext cx="755373" cy="1053547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32157" y="1852863"/>
            <a:ext cx="2334127" cy="445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0000B8"/>
                </a:solidFill>
              </a:rPr>
              <a:t>1056784900114</a:t>
            </a:r>
            <a:endParaRPr lang="zh-CN" altLang="en-US" sz="2400" dirty="0">
              <a:solidFill>
                <a:srgbClr val="0000B8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35116" y="5606716"/>
            <a:ext cx="673768" cy="204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26438" y="5498432"/>
            <a:ext cx="1275348" cy="240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500" dirty="0" smtClean="0">
                <a:solidFill>
                  <a:schemeClr val="tx1"/>
                </a:solidFill>
              </a:rPr>
              <a:t>1056784900114</a:t>
            </a:r>
            <a:endParaRPr lang="zh-CN" altLang="en-US" sz="1500" dirty="0">
              <a:solidFill>
                <a:schemeClr val="tx1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875904" y="4572146"/>
            <a:ext cx="2951929" cy="579489"/>
          </a:xfrm>
          <a:prstGeom prst="wedgeRectCallout">
            <a:avLst>
              <a:gd name="adj1" fmla="val 100633"/>
              <a:gd name="adj2" fmla="val 165816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鼠标点击“展开”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3031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5" presetClass="emph" presetSubtype="0" repeatCount="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5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98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4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C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513588" y="3429000"/>
            <a:ext cx="2812261" cy="314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www.ems.com.cn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8" r="206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矩形标注 30"/>
          <p:cNvSpPr/>
          <p:nvPr/>
        </p:nvSpPr>
        <p:spPr>
          <a:xfrm>
            <a:off x="5552764" y="628559"/>
            <a:ext cx="4248492" cy="986117"/>
          </a:xfrm>
          <a:prstGeom prst="wedgeRectCallout">
            <a:avLst>
              <a:gd name="adj1" fmla="val -37486"/>
              <a:gd name="adj2" fmla="val 134903"/>
            </a:avLst>
          </a:prstGeom>
          <a:solidFill>
            <a:schemeClr val="bg1"/>
          </a:solidFill>
          <a:ln w="28575">
            <a:solidFill>
              <a:srgbClr val="0000B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这里可以了解邮件快递送达高检或高法的详细全过程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083" y="2474260"/>
            <a:ext cx="11786640" cy="438374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98259" y="5558118"/>
            <a:ext cx="5378823" cy="1186709"/>
          </a:xfrm>
          <a:prstGeom prst="rect">
            <a:avLst/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59006" y="948226"/>
            <a:ext cx="1800963" cy="2669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tx1"/>
                </a:solidFill>
              </a:rPr>
              <a:t>1056784900114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3068" y="1081709"/>
            <a:ext cx="264695" cy="267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 smtClean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18</a:t>
            </a:r>
            <a:endParaRPr lang="zh-CN" altLang="en-US" sz="1600" dirty="0">
              <a:latin typeface="Cambria Math" panose="02040503050406030204" pitchFamily="18" charset="0"/>
              <a:ea typeface="MS PMincho" panose="02020600040205080304" pitchFamily="18" charset="-128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7198" y="3247302"/>
            <a:ext cx="264695" cy="267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 smtClean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16</a:t>
            </a:r>
            <a:endParaRPr lang="zh-CN" altLang="en-US" sz="1600" dirty="0">
              <a:latin typeface="Cambria Math" panose="02040503050406030204" pitchFamily="18" charset="0"/>
              <a:ea typeface="MS PMincho" panose="02020600040205080304" pitchFamily="18" charset="-128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6792" y="4252487"/>
            <a:ext cx="264695" cy="267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 smtClean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17</a:t>
            </a:r>
            <a:endParaRPr lang="zh-CN" altLang="en-US" sz="1600" dirty="0">
              <a:latin typeface="Cambria Math" panose="02040503050406030204" pitchFamily="18" charset="0"/>
              <a:ea typeface="MS PMincho" panose="02020600040205080304" pitchFamily="18" charset="-128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47199" y="5245640"/>
            <a:ext cx="264695" cy="267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600" dirty="0" smtClean="0">
                <a:latin typeface="Cambria Math" panose="02040503050406030204" pitchFamily="18" charset="0"/>
                <a:ea typeface="Cambria Math" panose="02040503050406030204" pitchFamily="18" charset="0"/>
                <a:cs typeface="Arial" panose="020B0604020202020204" pitchFamily="34" charset="0"/>
              </a:rPr>
              <a:t>18</a:t>
            </a:r>
            <a:endParaRPr lang="zh-CN" altLang="en-US" sz="1600" dirty="0">
              <a:latin typeface="Cambria Math" panose="02040503050406030204" pitchFamily="18" charset="0"/>
              <a:ea typeface="MS PMincho" panose="02020600040205080304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489246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5" presetClass="emph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5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96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DC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2869441"/>
            <a:ext cx="12191999" cy="11191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n>
                  <a:solidFill>
                    <a:srgbClr val="FF9900"/>
                  </a:solidFill>
                </a:ln>
                <a:solidFill>
                  <a:srgbClr val="FFFF4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讲解结束，谢谢观看</a:t>
            </a:r>
            <a:endParaRPr lang="zh-CN" altLang="en-US" sz="6600" dirty="0">
              <a:ln>
                <a:solidFill>
                  <a:srgbClr val="FF9900"/>
                </a:solidFill>
              </a:ln>
              <a:solidFill>
                <a:srgbClr val="FFFF4F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" y="5173370"/>
            <a:ext cx="12191999" cy="11191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ln>
                  <a:solidFill>
                    <a:srgbClr val="FF9900"/>
                  </a:solidFill>
                </a:ln>
                <a:solidFill>
                  <a:srgbClr val="FFFF4F"/>
                </a:solidFill>
                <a:latin typeface="方正粗宋简体" panose="03000509000000000000" pitchFamily="65" charset="-122"/>
                <a:ea typeface="方正粗宋简体" panose="03000509000000000000" pitchFamily="65" charset="-122"/>
              </a:rPr>
              <a:t>天地行论坛制作</a:t>
            </a:r>
            <a:endParaRPr lang="zh-CN" altLang="en-US" sz="4000" dirty="0">
              <a:ln>
                <a:solidFill>
                  <a:srgbClr val="FF9900"/>
                </a:solidFill>
              </a:ln>
              <a:solidFill>
                <a:srgbClr val="FFFF4F"/>
              </a:solidFill>
              <a:latin typeface="方正粗宋简体" panose="03000509000000000000" pitchFamily="65" charset="-122"/>
              <a:ea typeface="方正粗宋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936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</Words>
  <Application>Microsoft Office PowerPoint</Application>
  <PresentationFormat>宽屏</PresentationFormat>
  <Paragraphs>50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GulimChe</vt:lpstr>
      <vt:lpstr>MS PMincho</vt:lpstr>
      <vt:lpstr>方正粗宋简体</vt:lpstr>
      <vt:lpstr>华文行楷</vt:lpstr>
      <vt:lpstr>宋体</vt:lpstr>
      <vt:lpstr>微软雅黑</vt:lpstr>
      <vt:lpstr>Arial</vt:lpstr>
      <vt:lpstr>Calibri</vt:lpstr>
      <vt:lpstr>Calibri Light</vt:lpstr>
      <vt:lpstr>Cambria Math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2015-06-27T13:37:24Z</dcterms:created>
  <dcterms:modified xsi:type="dcterms:W3CDTF">2015-07-15T09:03:07Z</dcterms:modified>
</cp:coreProperties>
</file>